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1"/>
  </p:notesMasterIdLst>
  <p:handoutMasterIdLst>
    <p:handoutMasterId r:id="rId12"/>
  </p:handoutMasterIdLst>
  <p:sldIdLst>
    <p:sldId id="266" r:id="rId2"/>
    <p:sldId id="263" r:id="rId3"/>
    <p:sldId id="264" r:id="rId4"/>
    <p:sldId id="265" r:id="rId5"/>
    <p:sldId id="257" r:id="rId6"/>
    <p:sldId id="258" r:id="rId7"/>
    <p:sldId id="259" r:id="rId8"/>
    <p:sldId id="260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2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13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ak Biswakarma" userId="1bbd91d46dabaed0" providerId="LiveId" clId="{2004FB5F-4B5B-4B29-A9BB-BB9C62FFC6FE}"/>
    <pc:docChg chg="undo custSel addSld delSld modSld sldOrd modMainMaster modNotesMaster">
      <pc:chgData name="Deepak Biswakarma" userId="1bbd91d46dabaed0" providerId="LiveId" clId="{2004FB5F-4B5B-4B29-A9BB-BB9C62FFC6FE}" dt="2024-05-09T14:16:10.327" v="128" actId="732"/>
      <pc:docMkLst>
        <pc:docMk/>
      </pc:docMkLst>
      <pc:sldChg chg="addSp delSp modSp mod modNotes">
        <pc:chgData name="Deepak Biswakarma" userId="1bbd91d46dabaed0" providerId="LiveId" clId="{2004FB5F-4B5B-4B29-A9BB-BB9C62FFC6FE}" dt="2024-05-09T14:11:07.813" v="92" actId="1076"/>
        <pc:sldMkLst>
          <pc:docMk/>
          <pc:sldMk cId="391535681" sldId="257"/>
        </pc:sldMkLst>
        <pc:spChg chg="add mod">
          <ac:chgData name="Deepak Biswakarma" userId="1bbd91d46dabaed0" providerId="LiveId" clId="{2004FB5F-4B5B-4B29-A9BB-BB9C62FFC6FE}" dt="2024-05-09T14:09:12.841" v="85" actId="122"/>
          <ac:spMkLst>
            <pc:docMk/>
            <pc:sldMk cId="391535681" sldId="257"/>
            <ac:spMk id="4" creationId="{9BFF4555-457C-E29E-4DA1-685896F42A96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391535681" sldId="257"/>
            <ac:spMk id="5" creationId="{4BAA5A51-B736-7657-AE14-C5277667766B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391535681" sldId="257"/>
            <ac:spMk id="12" creationId="{216E2E02-60FF-E573-F79F-88E8322C1F44}"/>
          </ac:spMkLst>
        </pc:spChg>
        <pc:spChg chg="mod">
          <ac:chgData name="Deepak Biswakarma" userId="1bbd91d46dabaed0" providerId="LiveId" clId="{2004FB5F-4B5B-4B29-A9BB-BB9C62FFC6FE}" dt="2024-05-09T14:11:07.813" v="92" actId="1076"/>
          <ac:spMkLst>
            <pc:docMk/>
            <pc:sldMk cId="391535681" sldId="257"/>
            <ac:spMk id="15" creationId="{AF7CCECC-09D8-2791-2CEE-6AF69D4CACD8}"/>
          </ac:spMkLst>
        </pc:spChg>
        <pc:spChg chg="mod">
          <ac:chgData name="Deepak Biswakarma" userId="1bbd91d46dabaed0" providerId="LiveId" clId="{2004FB5F-4B5B-4B29-A9BB-BB9C62FFC6FE}" dt="2024-05-09T14:11:07.813" v="92" actId="1076"/>
          <ac:spMkLst>
            <pc:docMk/>
            <pc:sldMk cId="391535681" sldId="257"/>
            <ac:spMk id="18" creationId="{2E61A23D-55CA-FD0B-6212-70AE67D84219}"/>
          </ac:spMkLst>
        </pc:spChg>
        <pc:picChg chg="add del mod">
          <ac:chgData name="Deepak Biswakarma" userId="1bbd91d46dabaed0" providerId="LiveId" clId="{2004FB5F-4B5B-4B29-A9BB-BB9C62FFC6FE}" dt="2024-05-09T14:01:38.620" v="21" actId="478"/>
          <ac:picMkLst>
            <pc:docMk/>
            <pc:sldMk cId="391535681" sldId="257"/>
            <ac:picMk id="3" creationId="{C4DE2BCB-E316-5EC5-F4A9-355EABB3FCCF}"/>
          </ac:picMkLst>
        </pc:picChg>
        <pc:picChg chg="mod">
          <ac:chgData name="Deepak Biswakarma" userId="1bbd91d46dabaed0" providerId="LiveId" clId="{2004FB5F-4B5B-4B29-A9BB-BB9C62FFC6FE}" dt="2024-05-09T14:02:13.644" v="27"/>
          <ac:picMkLst>
            <pc:docMk/>
            <pc:sldMk cId="391535681" sldId="257"/>
            <ac:picMk id="11" creationId="{E76FC54C-2AA2-87F8-41B8-3BDE44FFDB42}"/>
          </ac:picMkLst>
        </pc:picChg>
        <pc:picChg chg="mod">
          <ac:chgData name="Deepak Biswakarma" userId="1bbd91d46dabaed0" providerId="LiveId" clId="{2004FB5F-4B5B-4B29-A9BB-BB9C62FFC6FE}" dt="2024-05-09T14:02:13.644" v="27"/>
          <ac:picMkLst>
            <pc:docMk/>
            <pc:sldMk cId="391535681" sldId="257"/>
            <ac:picMk id="14" creationId="{6348C709-0782-CD02-9EC2-FA9B7052C0E5}"/>
          </ac:picMkLst>
        </pc:picChg>
        <pc:picChg chg="mod">
          <ac:chgData name="Deepak Biswakarma" userId="1bbd91d46dabaed0" providerId="LiveId" clId="{2004FB5F-4B5B-4B29-A9BB-BB9C62FFC6FE}" dt="2024-05-09T14:11:07.813" v="92" actId="1076"/>
          <ac:picMkLst>
            <pc:docMk/>
            <pc:sldMk cId="391535681" sldId="257"/>
            <ac:picMk id="17" creationId="{85BA09B7-BFA2-48E9-725B-ED8828336454}"/>
          </ac:picMkLst>
        </pc:picChg>
      </pc:sldChg>
      <pc:sldChg chg="addSp delSp modSp mod">
        <pc:chgData name="Deepak Biswakarma" userId="1bbd91d46dabaed0" providerId="LiveId" clId="{2004FB5F-4B5B-4B29-A9BB-BB9C62FFC6FE}" dt="2024-05-09T14:11:21.767" v="93" actId="1076"/>
        <pc:sldMkLst>
          <pc:docMk/>
          <pc:sldMk cId="583972073" sldId="258"/>
        </pc:sldMkLst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583972073" sldId="258"/>
            <ac:spMk id="3" creationId="{FA20C5E8-4C2D-3532-BF9E-DB2D5F64DF7A}"/>
          </ac:spMkLst>
        </pc:spChg>
        <pc:spChg chg="add del">
          <ac:chgData name="Deepak Biswakarma" userId="1bbd91d46dabaed0" providerId="LiveId" clId="{2004FB5F-4B5B-4B29-A9BB-BB9C62FFC6FE}" dt="2024-05-09T14:09:38.350" v="87" actId="22"/>
          <ac:spMkLst>
            <pc:docMk/>
            <pc:sldMk cId="583972073" sldId="258"/>
            <ac:spMk id="4" creationId="{CA3BE09F-6C1E-D608-564E-ACADDC349869}"/>
          </ac:spMkLst>
        </pc:spChg>
        <pc:spChg chg="mod">
          <ac:chgData name="Deepak Biswakarma" userId="1bbd91d46dabaed0" providerId="LiveId" clId="{2004FB5F-4B5B-4B29-A9BB-BB9C62FFC6FE}" dt="2024-05-09T14:11:21.767" v="93" actId="1076"/>
          <ac:spMkLst>
            <pc:docMk/>
            <pc:sldMk cId="583972073" sldId="258"/>
            <ac:spMk id="5" creationId="{75EC6D6B-64E5-FEFE-9C86-9A89D01A7B21}"/>
          </ac:spMkLst>
        </pc:spChg>
        <pc:spChg chg="add mod">
          <ac:chgData name="Deepak Biswakarma" userId="1bbd91d46dabaed0" providerId="LiveId" clId="{2004FB5F-4B5B-4B29-A9BB-BB9C62FFC6FE}" dt="2024-05-09T14:09:49.069" v="88"/>
          <ac:spMkLst>
            <pc:docMk/>
            <pc:sldMk cId="583972073" sldId="258"/>
            <ac:spMk id="6" creationId="{008A0B9F-8164-7455-5F7B-57563FAFD9F4}"/>
          </ac:spMkLst>
        </pc:spChg>
        <pc:spChg chg="mod">
          <ac:chgData name="Deepak Biswakarma" userId="1bbd91d46dabaed0" providerId="LiveId" clId="{2004FB5F-4B5B-4B29-A9BB-BB9C62FFC6FE}" dt="2024-05-09T14:11:21.767" v="93" actId="1076"/>
          <ac:spMkLst>
            <pc:docMk/>
            <pc:sldMk cId="583972073" sldId="258"/>
            <ac:spMk id="8" creationId="{ACACC33F-A487-6A1C-8F13-1EBDF287DCBC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583972073" sldId="258"/>
            <ac:spMk id="10" creationId="{547A1B42-AB38-B199-16AA-078B0ABBD7E6}"/>
          </ac:spMkLst>
        </pc:spChg>
        <pc:picChg chg="mod">
          <ac:chgData name="Deepak Biswakarma" userId="1bbd91d46dabaed0" providerId="LiveId" clId="{2004FB5F-4B5B-4B29-A9BB-BB9C62FFC6FE}" dt="2024-05-09T14:11:21.767" v="93" actId="1076"/>
          <ac:picMkLst>
            <pc:docMk/>
            <pc:sldMk cId="583972073" sldId="258"/>
            <ac:picMk id="7" creationId="{3402E0CB-BF3E-CA7A-C5CA-423DF3708C99}"/>
          </ac:picMkLst>
        </pc:picChg>
        <pc:picChg chg="mod">
          <ac:chgData name="Deepak Biswakarma" userId="1bbd91d46dabaed0" providerId="LiveId" clId="{2004FB5F-4B5B-4B29-A9BB-BB9C62FFC6FE}" dt="2024-05-09T14:02:13.644" v="27"/>
          <ac:picMkLst>
            <pc:docMk/>
            <pc:sldMk cId="583972073" sldId="258"/>
            <ac:picMk id="9" creationId="{99871027-F49D-1FF3-7EEC-8E1C1EFF75A8}"/>
          </ac:picMkLst>
        </pc:picChg>
        <pc:picChg chg="mod">
          <ac:chgData name="Deepak Biswakarma" userId="1bbd91d46dabaed0" providerId="LiveId" clId="{2004FB5F-4B5B-4B29-A9BB-BB9C62FFC6FE}" dt="2024-05-09T14:02:13.644" v="27"/>
          <ac:picMkLst>
            <pc:docMk/>
            <pc:sldMk cId="583972073" sldId="258"/>
            <ac:picMk id="14" creationId="{1F7A91A3-0ABD-F6D4-0467-FF12E5A02723}"/>
          </ac:picMkLst>
        </pc:picChg>
        <pc:picChg chg="mod">
          <ac:chgData name="Deepak Biswakarma" userId="1bbd91d46dabaed0" providerId="LiveId" clId="{2004FB5F-4B5B-4B29-A9BB-BB9C62FFC6FE}" dt="2024-05-09T14:02:13.644" v="27"/>
          <ac:picMkLst>
            <pc:docMk/>
            <pc:sldMk cId="583972073" sldId="258"/>
            <ac:picMk id="16" creationId="{430B3B0D-4343-F580-CACE-94D2A10FA790}"/>
          </ac:picMkLst>
        </pc:picChg>
        <pc:picChg chg="mod">
          <ac:chgData name="Deepak Biswakarma" userId="1bbd91d46dabaed0" providerId="LiveId" clId="{2004FB5F-4B5B-4B29-A9BB-BB9C62FFC6FE}" dt="2024-05-09T14:02:13.644" v="27"/>
          <ac:picMkLst>
            <pc:docMk/>
            <pc:sldMk cId="583972073" sldId="258"/>
            <ac:picMk id="18" creationId="{D04FBDE0-DE94-D0B9-9758-A2FDFF7E09A0}"/>
          </ac:picMkLst>
        </pc:picChg>
      </pc:sldChg>
      <pc:sldChg chg="addSp modSp mod">
        <pc:chgData name="Deepak Biswakarma" userId="1bbd91d46dabaed0" providerId="LiveId" clId="{2004FB5F-4B5B-4B29-A9BB-BB9C62FFC6FE}" dt="2024-05-09T14:11:54.954" v="95" actId="14100"/>
        <pc:sldMkLst>
          <pc:docMk/>
          <pc:sldMk cId="3840303539" sldId="259"/>
        </pc:sldMkLst>
        <pc:spChg chg="add mod">
          <ac:chgData name="Deepak Biswakarma" userId="1bbd91d46dabaed0" providerId="LiveId" clId="{2004FB5F-4B5B-4B29-A9BB-BB9C62FFC6FE}" dt="2024-05-09T14:09:52.607" v="89"/>
          <ac:spMkLst>
            <pc:docMk/>
            <pc:sldMk cId="3840303539" sldId="259"/>
            <ac:spMk id="2" creationId="{9FDFDC8C-B941-F537-E8F6-75E52E6BC382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3840303539" sldId="259"/>
            <ac:spMk id="5" creationId="{30F27CAA-7CB7-DCBC-0C17-97502AC318FD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3840303539" sldId="259"/>
            <ac:spMk id="16" creationId="{607A3F1C-E779-BA30-768D-C41B5E83C8C8}"/>
          </ac:spMkLst>
        </pc:spChg>
        <pc:picChg chg="mod">
          <ac:chgData name="Deepak Biswakarma" userId="1bbd91d46dabaed0" providerId="LiveId" clId="{2004FB5F-4B5B-4B29-A9BB-BB9C62FFC6FE}" dt="2024-05-09T14:11:54.954" v="95" actId="14100"/>
          <ac:picMkLst>
            <pc:docMk/>
            <pc:sldMk cId="3840303539" sldId="259"/>
            <ac:picMk id="9" creationId="{9030F6EB-9F25-553D-E6FD-CAFE1C4F49A3}"/>
          </ac:picMkLst>
        </pc:picChg>
        <pc:picChg chg="mod">
          <ac:chgData name="Deepak Biswakarma" userId="1bbd91d46dabaed0" providerId="LiveId" clId="{2004FB5F-4B5B-4B29-A9BB-BB9C62FFC6FE}" dt="2024-05-09T14:11:49.759" v="94" actId="1076"/>
          <ac:picMkLst>
            <pc:docMk/>
            <pc:sldMk cId="3840303539" sldId="259"/>
            <ac:picMk id="11" creationId="{68422B24-1C3D-37BB-D87E-A9065013DB6B}"/>
          </ac:picMkLst>
        </pc:picChg>
        <pc:picChg chg="mod">
          <ac:chgData name="Deepak Biswakarma" userId="1bbd91d46dabaed0" providerId="LiveId" clId="{2004FB5F-4B5B-4B29-A9BB-BB9C62FFC6FE}" dt="2024-05-09T14:11:49.759" v="94" actId="1076"/>
          <ac:picMkLst>
            <pc:docMk/>
            <pc:sldMk cId="3840303539" sldId="259"/>
            <ac:picMk id="13" creationId="{1E46C4E3-7451-2C95-777D-CA95A1DC9910}"/>
          </ac:picMkLst>
        </pc:picChg>
        <pc:picChg chg="mod">
          <ac:chgData name="Deepak Biswakarma" userId="1bbd91d46dabaed0" providerId="LiveId" clId="{2004FB5F-4B5B-4B29-A9BB-BB9C62FFC6FE}" dt="2024-05-09T14:11:49.759" v="94" actId="1076"/>
          <ac:picMkLst>
            <pc:docMk/>
            <pc:sldMk cId="3840303539" sldId="259"/>
            <ac:picMk id="15" creationId="{372AE592-5A04-4874-CDDC-CB9B3E909443}"/>
          </ac:picMkLst>
        </pc:picChg>
      </pc:sldChg>
      <pc:sldChg chg="addSp modSp mod">
        <pc:chgData name="Deepak Biswakarma" userId="1bbd91d46dabaed0" providerId="LiveId" clId="{2004FB5F-4B5B-4B29-A9BB-BB9C62FFC6FE}" dt="2024-05-09T14:12:15.258" v="97" actId="14100"/>
        <pc:sldMkLst>
          <pc:docMk/>
          <pc:sldMk cId="653810880" sldId="260"/>
        </pc:sldMkLst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653810880" sldId="260"/>
            <ac:spMk id="2" creationId="{FCF423C9-3850-6B19-05EE-B3E3E3BFE003}"/>
          </ac:spMkLst>
        </pc:spChg>
        <pc:spChg chg="mod">
          <ac:chgData name="Deepak Biswakarma" userId="1bbd91d46dabaed0" providerId="LiveId" clId="{2004FB5F-4B5B-4B29-A9BB-BB9C62FFC6FE}" dt="2024-05-09T14:12:12.133" v="96" actId="1076"/>
          <ac:spMkLst>
            <pc:docMk/>
            <pc:sldMk cId="653810880" sldId="260"/>
            <ac:spMk id="4" creationId="{91AA4179-A6C8-E91A-5B14-AAE597691D2F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653810880" sldId="260"/>
            <ac:spMk id="5" creationId="{1A1C8D71-FF82-A30B-A0F6-2FE2AA711AEA}"/>
          </ac:spMkLst>
        </pc:spChg>
        <pc:spChg chg="add mod">
          <ac:chgData name="Deepak Biswakarma" userId="1bbd91d46dabaed0" providerId="LiveId" clId="{2004FB5F-4B5B-4B29-A9BB-BB9C62FFC6FE}" dt="2024-05-09T14:09:55.426" v="90"/>
          <ac:spMkLst>
            <pc:docMk/>
            <pc:sldMk cId="653810880" sldId="260"/>
            <ac:spMk id="8" creationId="{B1B15E41-7159-593F-3BBF-6D34102693C9}"/>
          </ac:spMkLst>
        </pc:spChg>
        <pc:spChg chg="mod">
          <ac:chgData name="Deepak Biswakarma" userId="1bbd91d46dabaed0" providerId="LiveId" clId="{2004FB5F-4B5B-4B29-A9BB-BB9C62FFC6FE}" dt="2024-05-09T14:12:12.133" v="96" actId="1076"/>
          <ac:spMkLst>
            <pc:docMk/>
            <pc:sldMk cId="653810880" sldId="260"/>
            <ac:spMk id="9" creationId="{39E3847E-651B-AA58-8F94-E91E0E7E2FA1}"/>
          </ac:spMkLst>
        </pc:spChg>
        <pc:picChg chg="mod">
          <ac:chgData name="Deepak Biswakarma" userId="1bbd91d46dabaed0" providerId="LiveId" clId="{2004FB5F-4B5B-4B29-A9BB-BB9C62FFC6FE}" dt="2024-05-09T14:12:12.133" v="96" actId="1076"/>
          <ac:picMkLst>
            <pc:docMk/>
            <pc:sldMk cId="653810880" sldId="260"/>
            <ac:picMk id="3" creationId="{31544278-42EF-8935-66F6-D1F63FD39207}"/>
          </ac:picMkLst>
        </pc:picChg>
        <pc:picChg chg="mod">
          <ac:chgData name="Deepak Biswakarma" userId="1bbd91d46dabaed0" providerId="LiveId" clId="{2004FB5F-4B5B-4B29-A9BB-BB9C62FFC6FE}" dt="2024-05-09T14:12:12.133" v="96" actId="1076"/>
          <ac:picMkLst>
            <pc:docMk/>
            <pc:sldMk cId="653810880" sldId="260"/>
            <ac:picMk id="6" creationId="{7540D0F7-3762-7872-BA72-0AD58971414F}"/>
          </ac:picMkLst>
        </pc:picChg>
        <pc:picChg chg="mod">
          <ac:chgData name="Deepak Biswakarma" userId="1bbd91d46dabaed0" providerId="LiveId" clId="{2004FB5F-4B5B-4B29-A9BB-BB9C62FFC6FE}" dt="2024-05-09T14:12:15.258" v="97" actId="14100"/>
          <ac:picMkLst>
            <pc:docMk/>
            <pc:sldMk cId="653810880" sldId="260"/>
            <ac:picMk id="7" creationId="{CC682B56-0170-9D73-00F4-C989ED3CD49A}"/>
          </ac:picMkLst>
        </pc:picChg>
        <pc:picChg chg="mod">
          <ac:chgData name="Deepak Biswakarma" userId="1bbd91d46dabaed0" providerId="LiveId" clId="{2004FB5F-4B5B-4B29-A9BB-BB9C62FFC6FE}" dt="2024-05-09T14:12:12.133" v="96" actId="1076"/>
          <ac:picMkLst>
            <pc:docMk/>
            <pc:sldMk cId="653810880" sldId="260"/>
            <ac:picMk id="11" creationId="{BDCD3B3A-624C-6ACA-6F6C-944FA141906D}"/>
          </ac:picMkLst>
        </pc:picChg>
      </pc:sldChg>
      <pc:sldChg chg="addSp delSp modSp mod">
        <pc:chgData name="Deepak Biswakarma" userId="1bbd91d46dabaed0" providerId="LiveId" clId="{2004FB5F-4B5B-4B29-A9BB-BB9C62FFC6FE}" dt="2024-05-09T14:12:39.603" v="98" actId="1076"/>
        <pc:sldMkLst>
          <pc:docMk/>
          <pc:sldMk cId="1589326381" sldId="262"/>
        </pc:sldMkLst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1589326381" sldId="262"/>
            <ac:spMk id="2" creationId="{8E8CA436-C96F-42EA-5FA5-7591E60879E7}"/>
          </ac:spMkLst>
        </pc:spChg>
        <pc:spChg chg="mod">
          <ac:chgData name="Deepak Biswakarma" userId="1bbd91d46dabaed0" providerId="LiveId" clId="{2004FB5F-4B5B-4B29-A9BB-BB9C62FFC6FE}" dt="2024-05-09T14:12:39.603" v="98" actId="1076"/>
          <ac:spMkLst>
            <pc:docMk/>
            <pc:sldMk cId="1589326381" sldId="262"/>
            <ac:spMk id="3" creationId="{25F33189-B091-CAB6-0EEC-93D2A06C7E9D}"/>
          </ac:spMkLst>
        </pc:spChg>
        <pc:spChg chg="add mod">
          <ac:chgData name="Deepak Biswakarma" userId="1bbd91d46dabaed0" providerId="LiveId" clId="{2004FB5F-4B5B-4B29-A9BB-BB9C62FFC6FE}" dt="2024-05-09T14:09:57.584" v="91"/>
          <ac:spMkLst>
            <pc:docMk/>
            <pc:sldMk cId="1589326381" sldId="262"/>
            <ac:spMk id="4" creationId="{EA4B94A2-B3A1-25E2-7A7E-08A0B0A5B60D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k cId="1589326381" sldId="262"/>
            <ac:spMk id="5" creationId="{FDE50C85-8405-F289-40A0-CFA1B7804D7C}"/>
          </ac:spMkLst>
        </pc:spChg>
        <pc:spChg chg="mod">
          <ac:chgData name="Deepak Biswakarma" userId="1bbd91d46dabaed0" providerId="LiveId" clId="{2004FB5F-4B5B-4B29-A9BB-BB9C62FFC6FE}" dt="2024-05-09T14:12:39.603" v="98" actId="1076"/>
          <ac:spMkLst>
            <pc:docMk/>
            <pc:sldMk cId="1589326381" sldId="262"/>
            <ac:spMk id="12" creationId="{D068301C-A092-658A-FB6D-8B3D5D654FC4}"/>
          </ac:spMkLst>
        </pc:spChg>
        <pc:picChg chg="add mod">
          <ac:chgData name="Deepak Biswakarma" userId="1bbd91d46dabaed0" providerId="LiveId" clId="{2004FB5F-4B5B-4B29-A9BB-BB9C62FFC6FE}" dt="2024-05-09T14:12:39.603" v="98" actId="1076"/>
          <ac:picMkLst>
            <pc:docMk/>
            <pc:sldMk cId="1589326381" sldId="262"/>
            <ac:picMk id="6" creationId="{834EACAD-702F-1679-029C-385A6F2A8D8A}"/>
          </ac:picMkLst>
        </pc:picChg>
        <pc:picChg chg="mod">
          <ac:chgData name="Deepak Biswakarma" userId="1bbd91d46dabaed0" providerId="LiveId" clId="{2004FB5F-4B5B-4B29-A9BB-BB9C62FFC6FE}" dt="2024-05-09T14:02:13.644" v="27"/>
          <ac:picMkLst>
            <pc:docMk/>
            <pc:sldMk cId="1589326381" sldId="262"/>
            <ac:picMk id="7" creationId="{57CC2216-0844-0AED-5A26-DF9D1F30CB07}"/>
          </ac:picMkLst>
        </pc:picChg>
        <pc:picChg chg="mod">
          <ac:chgData name="Deepak Biswakarma" userId="1bbd91d46dabaed0" providerId="LiveId" clId="{2004FB5F-4B5B-4B29-A9BB-BB9C62FFC6FE}" dt="2024-05-09T14:02:13.644" v="27"/>
          <ac:picMkLst>
            <pc:docMk/>
            <pc:sldMk cId="1589326381" sldId="262"/>
            <ac:picMk id="8" creationId="{7B4ECA0A-A940-E72D-7240-89CF570F17ED}"/>
          </ac:picMkLst>
        </pc:picChg>
        <pc:picChg chg="add del">
          <ac:chgData name="Deepak Biswakarma" userId="1bbd91d46dabaed0" providerId="LiveId" clId="{2004FB5F-4B5B-4B29-A9BB-BB9C62FFC6FE}" dt="2024-05-09T06:40:17.813" v="2" actId="478"/>
          <ac:picMkLst>
            <pc:docMk/>
            <pc:sldMk cId="1589326381" sldId="262"/>
            <ac:picMk id="10" creationId="{47AB592E-CA96-0F76-E7F9-BCA1C314F151}"/>
          </ac:picMkLst>
        </pc:picChg>
      </pc:sldChg>
      <pc:sldChg chg="addSp delSp modSp new mod ord setBg">
        <pc:chgData name="Deepak Biswakarma" userId="1bbd91d46dabaed0" providerId="LiveId" clId="{2004FB5F-4B5B-4B29-A9BB-BB9C62FFC6FE}" dt="2024-05-09T14:02:50.913" v="30" actId="14100"/>
        <pc:sldMkLst>
          <pc:docMk/>
          <pc:sldMk cId="1369493770" sldId="263"/>
        </pc:sldMkLst>
        <pc:spChg chg="del">
          <ac:chgData name="Deepak Biswakarma" userId="1bbd91d46dabaed0" providerId="LiveId" clId="{2004FB5F-4B5B-4B29-A9BB-BB9C62FFC6FE}" dt="2024-05-09T14:01:50.441" v="25" actId="478"/>
          <ac:spMkLst>
            <pc:docMk/>
            <pc:sldMk cId="1369493770" sldId="263"/>
            <ac:spMk id="2" creationId="{F5C84C16-C056-E48A-FAF1-12DF729852CD}"/>
          </ac:spMkLst>
        </pc:spChg>
        <pc:spChg chg="del">
          <ac:chgData name="Deepak Biswakarma" userId="1bbd91d46dabaed0" providerId="LiveId" clId="{2004FB5F-4B5B-4B29-A9BB-BB9C62FFC6FE}" dt="2024-05-09T14:01:50.441" v="25" actId="478"/>
          <ac:spMkLst>
            <pc:docMk/>
            <pc:sldMk cId="1369493770" sldId="263"/>
            <ac:spMk id="3" creationId="{55FF9FBA-D922-C354-BE28-D5BEB23B2F43}"/>
          </ac:spMkLst>
        </pc:spChg>
        <pc:picChg chg="add mod">
          <ac:chgData name="Deepak Biswakarma" userId="1bbd91d46dabaed0" providerId="LiveId" clId="{2004FB5F-4B5B-4B29-A9BB-BB9C62FFC6FE}" dt="2024-05-09T14:02:50.913" v="30" actId="14100"/>
          <ac:picMkLst>
            <pc:docMk/>
            <pc:sldMk cId="1369493770" sldId="263"/>
            <ac:picMk id="5" creationId="{46A6C6CF-5749-F9BF-550C-0A4061B129F6}"/>
          </ac:picMkLst>
        </pc:picChg>
      </pc:sldChg>
      <pc:sldChg chg="delSp new del mod ord">
        <pc:chgData name="Deepak Biswakarma" userId="1bbd91d46dabaed0" providerId="LiveId" clId="{2004FB5F-4B5B-4B29-A9BB-BB9C62FFC6FE}" dt="2024-05-09T14:01:07.561" v="18" actId="2696"/>
        <pc:sldMkLst>
          <pc:docMk/>
          <pc:sldMk cId="1549190445" sldId="263"/>
        </pc:sldMkLst>
        <pc:spChg chg="del">
          <ac:chgData name="Deepak Biswakarma" userId="1bbd91d46dabaed0" providerId="LiveId" clId="{2004FB5F-4B5B-4B29-A9BB-BB9C62FFC6FE}" dt="2024-05-09T14:00:52.811" v="15" actId="478"/>
          <ac:spMkLst>
            <pc:docMk/>
            <pc:sldMk cId="1549190445" sldId="263"/>
            <ac:spMk id="2" creationId="{B235F437-0503-1088-0F73-7B786037B215}"/>
          </ac:spMkLst>
        </pc:spChg>
        <pc:spChg chg="del">
          <ac:chgData name="Deepak Biswakarma" userId="1bbd91d46dabaed0" providerId="LiveId" clId="{2004FB5F-4B5B-4B29-A9BB-BB9C62FFC6FE}" dt="2024-05-09T14:00:52.811" v="15" actId="478"/>
          <ac:spMkLst>
            <pc:docMk/>
            <pc:sldMk cId="1549190445" sldId="263"/>
            <ac:spMk id="3" creationId="{0E870893-D018-7CAC-D6B3-1C05E93C6A47}"/>
          </ac:spMkLst>
        </pc:spChg>
      </pc:sldChg>
      <pc:sldChg chg="addSp delSp modSp add mod">
        <pc:chgData name="Deepak Biswakarma" userId="1bbd91d46dabaed0" providerId="LiveId" clId="{2004FB5F-4B5B-4B29-A9BB-BB9C62FFC6FE}" dt="2024-05-09T14:03:31.128" v="39" actId="14100"/>
        <pc:sldMkLst>
          <pc:docMk/>
          <pc:sldMk cId="1982883994" sldId="264"/>
        </pc:sldMkLst>
        <pc:picChg chg="add mod">
          <ac:chgData name="Deepak Biswakarma" userId="1bbd91d46dabaed0" providerId="LiveId" clId="{2004FB5F-4B5B-4B29-A9BB-BB9C62FFC6FE}" dt="2024-05-09T14:03:31.128" v="39" actId="14100"/>
          <ac:picMkLst>
            <pc:docMk/>
            <pc:sldMk cId="1982883994" sldId="264"/>
            <ac:picMk id="3" creationId="{3786E0C0-5652-8CD7-40BE-F3A418FFF78A}"/>
          </ac:picMkLst>
        </pc:picChg>
        <pc:picChg chg="del">
          <ac:chgData name="Deepak Biswakarma" userId="1bbd91d46dabaed0" providerId="LiveId" clId="{2004FB5F-4B5B-4B29-A9BB-BB9C62FFC6FE}" dt="2024-05-09T14:03:06.687" v="33" actId="478"/>
          <ac:picMkLst>
            <pc:docMk/>
            <pc:sldMk cId="1982883994" sldId="264"/>
            <ac:picMk id="5" creationId="{46A6C6CF-5749-F9BF-550C-0A4061B129F6}"/>
          </ac:picMkLst>
        </pc:picChg>
      </pc:sldChg>
      <pc:sldChg chg="add del">
        <pc:chgData name="Deepak Biswakarma" userId="1bbd91d46dabaed0" providerId="LiveId" clId="{2004FB5F-4B5B-4B29-A9BB-BB9C62FFC6FE}" dt="2024-05-09T14:01:05.730" v="17" actId="2696"/>
        <pc:sldMkLst>
          <pc:docMk/>
          <pc:sldMk cId="4046690546" sldId="264"/>
        </pc:sldMkLst>
      </pc:sldChg>
      <pc:sldChg chg="addSp delSp modSp add mod">
        <pc:chgData name="Deepak Biswakarma" userId="1bbd91d46dabaed0" providerId="LiveId" clId="{2004FB5F-4B5B-4B29-A9BB-BB9C62FFC6FE}" dt="2024-05-09T14:03:51.576" v="43" actId="14100"/>
        <pc:sldMkLst>
          <pc:docMk/>
          <pc:sldMk cId="4047817783" sldId="265"/>
        </pc:sldMkLst>
        <pc:picChg chg="add mod">
          <ac:chgData name="Deepak Biswakarma" userId="1bbd91d46dabaed0" providerId="LiveId" clId="{2004FB5F-4B5B-4B29-A9BB-BB9C62FFC6FE}" dt="2024-05-09T14:03:51.576" v="43" actId="14100"/>
          <ac:picMkLst>
            <pc:docMk/>
            <pc:sldMk cId="4047817783" sldId="265"/>
            <ac:picMk id="3" creationId="{53AB176A-50C4-FE0B-58AE-79CE7B51715D}"/>
          </ac:picMkLst>
        </pc:picChg>
        <pc:picChg chg="del">
          <ac:chgData name="Deepak Biswakarma" userId="1bbd91d46dabaed0" providerId="LiveId" clId="{2004FB5F-4B5B-4B29-A9BB-BB9C62FFC6FE}" dt="2024-05-09T14:03:35.848" v="40" actId="478"/>
          <ac:picMkLst>
            <pc:docMk/>
            <pc:sldMk cId="4047817783" sldId="265"/>
            <ac:picMk id="5" creationId="{46A6C6CF-5749-F9BF-550C-0A4061B129F6}"/>
          </ac:picMkLst>
        </pc:picChg>
      </pc:sldChg>
      <pc:sldChg chg="addSp delSp modSp add mod ord modAnim">
        <pc:chgData name="Deepak Biswakarma" userId="1bbd91d46dabaed0" providerId="LiveId" clId="{2004FB5F-4B5B-4B29-A9BB-BB9C62FFC6FE}" dt="2024-05-09T14:16:10.327" v="128" actId="732"/>
        <pc:sldMkLst>
          <pc:docMk/>
          <pc:sldMk cId="2595351984" sldId="266"/>
        </pc:sldMkLst>
        <pc:picChg chg="add mod modCrop">
          <ac:chgData name="Deepak Biswakarma" userId="1bbd91d46dabaed0" providerId="LiveId" clId="{2004FB5F-4B5B-4B29-A9BB-BB9C62FFC6FE}" dt="2024-05-09T14:16:10.327" v="128" actId="732"/>
          <ac:picMkLst>
            <pc:docMk/>
            <pc:sldMk cId="2595351984" sldId="266"/>
            <ac:picMk id="2" creationId="{827B4B9B-7D8C-C90F-48CF-41C5085BC24E}"/>
          </ac:picMkLst>
        </pc:picChg>
        <pc:picChg chg="del">
          <ac:chgData name="Deepak Biswakarma" userId="1bbd91d46dabaed0" providerId="LiveId" clId="{2004FB5F-4B5B-4B29-A9BB-BB9C62FFC6FE}" dt="2024-05-09T14:13:02.289" v="102" actId="478"/>
          <ac:picMkLst>
            <pc:docMk/>
            <pc:sldMk cId="2595351984" sldId="266"/>
            <ac:picMk id="5" creationId="{46A6C6CF-5749-F9BF-550C-0A4061B129F6}"/>
          </ac:picMkLst>
        </pc:picChg>
      </pc:sldChg>
      <pc:sldMasterChg chg="modSp modSldLayout">
        <pc:chgData name="Deepak Biswakarma" userId="1bbd91d46dabaed0" providerId="LiveId" clId="{2004FB5F-4B5B-4B29-A9BB-BB9C62FFC6FE}" dt="2024-05-09T14:02:13.644" v="27"/>
        <pc:sldMasterMkLst>
          <pc:docMk/>
          <pc:sldMasterMk cId="3444974039" sldId="2147483672"/>
        </pc:sldMasterMkLst>
        <pc:spChg chg="mod">
          <ac:chgData name="Deepak Biswakarma" userId="1bbd91d46dabaed0" providerId="LiveId" clId="{2004FB5F-4B5B-4B29-A9BB-BB9C62FFC6FE}" dt="2024-05-09T14:02:13.644" v="27"/>
          <ac:spMkLst>
            <pc:docMk/>
            <pc:sldMasterMk cId="3444974039" sldId="2147483672"/>
            <ac:spMk id="2" creationId="{00000000-0000-0000-0000-000000000000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asterMk cId="3444974039" sldId="2147483672"/>
            <ac:spMk id="3" creationId="{00000000-0000-0000-0000-000000000000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asterMk cId="3444974039" sldId="2147483672"/>
            <ac:spMk id="4" creationId="{00000000-0000-0000-0000-000000000000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asterMk cId="3444974039" sldId="2147483672"/>
            <ac:spMk id="5" creationId="{00000000-0000-0000-0000-000000000000}"/>
          </ac:spMkLst>
        </pc:spChg>
        <pc:spChg chg="mod">
          <ac:chgData name="Deepak Biswakarma" userId="1bbd91d46dabaed0" providerId="LiveId" clId="{2004FB5F-4B5B-4B29-A9BB-BB9C62FFC6FE}" dt="2024-05-09T14:02:13.644" v="27"/>
          <ac:spMkLst>
            <pc:docMk/>
            <pc:sldMasterMk cId="3444974039" sldId="2147483672"/>
            <ac:spMk id="6" creationId="{00000000-0000-0000-0000-000000000000}"/>
          </ac:spMkLst>
        </pc:spChg>
        <pc:sldLayoutChg chg="modSp">
          <pc:chgData name="Deepak Biswakarma" userId="1bbd91d46dabaed0" providerId="LiveId" clId="{2004FB5F-4B5B-4B29-A9BB-BB9C62FFC6FE}" dt="2024-05-09T14:02:13.644" v="27"/>
          <pc:sldLayoutMkLst>
            <pc:docMk/>
            <pc:sldMasterMk cId="3444974039" sldId="2147483672"/>
            <pc:sldLayoutMk cId="930365420" sldId="2147483673"/>
          </pc:sldLayoutMkLst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930365420" sldId="2147483673"/>
              <ac:spMk id="2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930365420" sldId="2147483673"/>
              <ac:spMk id="3" creationId="{00000000-0000-0000-0000-000000000000}"/>
            </ac:spMkLst>
          </pc:spChg>
        </pc:sldLayoutChg>
        <pc:sldLayoutChg chg="modSp">
          <pc:chgData name="Deepak Biswakarma" userId="1bbd91d46dabaed0" providerId="LiveId" clId="{2004FB5F-4B5B-4B29-A9BB-BB9C62FFC6FE}" dt="2024-05-09T14:02:13.644" v="27"/>
          <pc:sldLayoutMkLst>
            <pc:docMk/>
            <pc:sldMasterMk cId="3444974039" sldId="2147483672"/>
            <pc:sldLayoutMk cId="3630407274" sldId="2147483675"/>
          </pc:sldLayoutMkLst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630407274" sldId="2147483675"/>
              <ac:spMk id="2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630407274" sldId="2147483675"/>
              <ac:spMk id="3" creationId="{00000000-0000-0000-0000-000000000000}"/>
            </ac:spMkLst>
          </pc:spChg>
        </pc:sldLayoutChg>
        <pc:sldLayoutChg chg="modSp">
          <pc:chgData name="Deepak Biswakarma" userId="1bbd91d46dabaed0" providerId="LiveId" clId="{2004FB5F-4B5B-4B29-A9BB-BB9C62FFC6FE}" dt="2024-05-09T14:02:13.644" v="27"/>
          <pc:sldLayoutMkLst>
            <pc:docMk/>
            <pc:sldMasterMk cId="3444974039" sldId="2147483672"/>
            <pc:sldLayoutMk cId="2452555702" sldId="2147483676"/>
          </pc:sldLayoutMkLst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2452555702" sldId="2147483676"/>
              <ac:spMk id="3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2452555702" sldId="2147483676"/>
              <ac:spMk id="4" creationId="{00000000-0000-0000-0000-000000000000}"/>
            </ac:spMkLst>
          </pc:spChg>
        </pc:sldLayoutChg>
        <pc:sldLayoutChg chg="modSp">
          <pc:chgData name="Deepak Biswakarma" userId="1bbd91d46dabaed0" providerId="LiveId" clId="{2004FB5F-4B5B-4B29-A9BB-BB9C62FFC6FE}" dt="2024-05-09T14:02:13.644" v="27"/>
          <pc:sldLayoutMkLst>
            <pc:docMk/>
            <pc:sldMasterMk cId="3444974039" sldId="2147483672"/>
            <pc:sldLayoutMk cId="3415325221" sldId="2147483677"/>
          </pc:sldLayoutMkLst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415325221" sldId="2147483677"/>
              <ac:spMk id="2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415325221" sldId="2147483677"/>
              <ac:spMk id="3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415325221" sldId="2147483677"/>
              <ac:spMk id="4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415325221" sldId="2147483677"/>
              <ac:spMk id="5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415325221" sldId="2147483677"/>
              <ac:spMk id="6" creationId="{00000000-0000-0000-0000-000000000000}"/>
            </ac:spMkLst>
          </pc:spChg>
        </pc:sldLayoutChg>
        <pc:sldLayoutChg chg="modSp">
          <pc:chgData name="Deepak Biswakarma" userId="1bbd91d46dabaed0" providerId="LiveId" clId="{2004FB5F-4B5B-4B29-A9BB-BB9C62FFC6FE}" dt="2024-05-09T14:02:13.644" v="27"/>
          <pc:sldLayoutMkLst>
            <pc:docMk/>
            <pc:sldMasterMk cId="3444974039" sldId="2147483672"/>
            <pc:sldLayoutMk cId="3182479767" sldId="2147483680"/>
          </pc:sldLayoutMkLst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182479767" sldId="2147483680"/>
              <ac:spMk id="2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182479767" sldId="2147483680"/>
              <ac:spMk id="3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182479767" sldId="2147483680"/>
              <ac:spMk id="4" creationId="{00000000-0000-0000-0000-000000000000}"/>
            </ac:spMkLst>
          </pc:spChg>
        </pc:sldLayoutChg>
        <pc:sldLayoutChg chg="modSp">
          <pc:chgData name="Deepak Biswakarma" userId="1bbd91d46dabaed0" providerId="LiveId" clId="{2004FB5F-4B5B-4B29-A9BB-BB9C62FFC6FE}" dt="2024-05-09T14:02:13.644" v="27"/>
          <pc:sldLayoutMkLst>
            <pc:docMk/>
            <pc:sldMasterMk cId="3444974039" sldId="2147483672"/>
            <pc:sldLayoutMk cId="3958830077" sldId="2147483681"/>
          </pc:sldLayoutMkLst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958830077" sldId="2147483681"/>
              <ac:spMk id="2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958830077" sldId="2147483681"/>
              <ac:spMk id="3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3958830077" sldId="2147483681"/>
              <ac:spMk id="4" creationId="{00000000-0000-0000-0000-000000000000}"/>
            </ac:spMkLst>
          </pc:spChg>
        </pc:sldLayoutChg>
        <pc:sldLayoutChg chg="modSp">
          <pc:chgData name="Deepak Biswakarma" userId="1bbd91d46dabaed0" providerId="LiveId" clId="{2004FB5F-4B5B-4B29-A9BB-BB9C62FFC6FE}" dt="2024-05-09T14:02:13.644" v="27"/>
          <pc:sldLayoutMkLst>
            <pc:docMk/>
            <pc:sldMasterMk cId="3444974039" sldId="2147483672"/>
            <pc:sldLayoutMk cId="559701725" sldId="2147483683"/>
          </pc:sldLayoutMkLst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559701725" sldId="2147483683"/>
              <ac:spMk id="2" creationId="{00000000-0000-0000-0000-000000000000}"/>
            </ac:spMkLst>
          </pc:spChg>
          <pc:spChg chg="mod">
            <ac:chgData name="Deepak Biswakarma" userId="1bbd91d46dabaed0" providerId="LiveId" clId="{2004FB5F-4B5B-4B29-A9BB-BB9C62FFC6FE}" dt="2024-05-09T14:02:13.644" v="27"/>
            <ac:spMkLst>
              <pc:docMk/>
              <pc:sldMasterMk cId="3444974039" sldId="2147483672"/>
              <pc:sldLayoutMk cId="559701725" sldId="2147483683"/>
              <ac:spMk id="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9C63A7-9FBC-4720-AAEA-0D1F112C8B0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HR Data Analytics Insights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963992-F063-ED2B-3A31-C444C84484D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DE71F8-DA5E-4769-A475-F0E8868AC34C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428754-0C91-3EFC-D3E5-8F23357ACE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By Deepak Biswakarma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B6BB61-D9FA-045A-BDAC-B6CC759927D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475C8A-B85B-430E-8BCE-0214E9D99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0299441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HR Data Analytics Insights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D3121B-1B75-47C5-97B2-BF1E32F9E14E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By Deepak Biswakarma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F73B0-FB92-41EB-B638-F46C67DD1B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534250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F73B0-FB92-41EB-B638-F46C67DD1B1D}" type="slidenum">
              <a:rPr lang="en-IN" smtClean="0"/>
              <a:t>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A1187-1DDE-ED13-FF2D-26C9A1AF873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IN"/>
              <a:t>By Deepak Biswakarma 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BED55164-3594-D962-718C-B6629051CD7B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HR Data Analytics Insights</a:t>
            </a:r>
          </a:p>
        </p:txBody>
      </p:sp>
    </p:spTree>
    <p:extLst>
      <p:ext uri="{BB962C8B-B14F-4D97-AF65-F5344CB8AC3E}">
        <p14:creationId xmlns:p14="http://schemas.microsoft.com/office/powerpoint/2010/main" val="2727440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550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65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4352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85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723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2715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534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477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9705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6195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3527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FE0C7-5B55-4914-B932-C93BD0210105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9D09E-4A96-4AF7-BC33-B24EB729C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8751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RDataAnalyticsDashboard">
            <a:hlinkClick r:id="" action="ppaction://media"/>
            <a:extLst>
              <a:ext uri="{FF2B5EF4-FFF2-40B4-BE49-F238E27FC236}">
                <a16:creationId xmlns:a16="http://schemas.microsoft.com/office/drawing/2014/main" id="{827B4B9B-7D8C-C90F-48CF-41C5085BC2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601" r="12500"/>
          <a:stretch/>
        </p:blipFill>
        <p:spPr>
          <a:xfrm>
            <a:off x="-89451" y="0"/>
            <a:ext cx="92334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5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5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A6C6CF-5749-F9BF-550C-0A4061B129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13574" cy="688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493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86E0C0-5652-8CD7-40BE-F3A418FFF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4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883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AB176A-50C4-FE0B-58AE-79CE7B517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74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817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AA5A51-B736-7657-AE14-C5277667766B}"/>
              </a:ext>
            </a:extLst>
          </p:cNvPr>
          <p:cNvSpPr txBox="1"/>
          <p:nvPr/>
        </p:nvSpPr>
        <p:spPr>
          <a:xfrm>
            <a:off x="202066" y="1073425"/>
            <a:ext cx="764612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1. How diverse is the workforce regarding gender, ethnicity, and age?</a:t>
            </a:r>
            <a:endParaRPr lang="en-IN" sz="135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76FC54C-2AA2-87F8-41B8-3BDE44FFD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538" y="1600850"/>
            <a:ext cx="2111558" cy="15503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16E2E02-60FF-E573-F79F-88E8322C1F44}"/>
              </a:ext>
            </a:extLst>
          </p:cNvPr>
          <p:cNvSpPr txBox="1"/>
          <p:nvPr/>
        </p:nvSpPr>
        <p:spPr>
          <a:xfrm>
            <a:off x="386447" y="1477285"/>
            <a:ext cx="41810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rgbClr val="ECECEC"/>
                </a:solidFill>
                <a:highlight>
                  <a:srgbClr val="212121"/>
                </a:highlight>
                <a:latin typeface="Söhne"/>
              </a:rPr>
              <a:t>The current workforce comprises a total of 911 employees, with 472 identified as female and 439 as male.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rgbClr val="ECECEC"/>
                </a:solidFill>
                <a:highlight>
                  <a:srgbClr val="212121"/>
                </a:highlight>
                <a:latin typeface="Söhne"/>
              </a:rPr>
              <a:t>When considering ethnic diversity, it's notable that individuals identifying as Black represent the smallest proportion at 7.57% of the total workforce, indicating an area where efforts to enhance representation and inclusion could be focused.</a:t>
            </a:r>
            <a:endParaRPr lang="en-IN" sz="1350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348C709-0782-CD02-9EC2-FA9B7052C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7657" y="1600850"/>
            <a:ext cx="2165015" cy="15503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F7CCECC-09D8-2791-2CEE-6AF69D4CACD8}"/>
              </a:ext>
            </a:extLst>
          </p:cNvPr>
          <p:cNvSpPr txBox="1"/>
          <p:nvPr/>
        </p:nvSpPr>
        <p:spPr>
          <a:xfrm>
            <a:off x="202066" y="3626390"/>
            <a:ext cx="742373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2. Is there a correlation between pay levels, departments, and job titles?</a:t>
            </a:r>
            <a:endParaRPr lang="en-IN" sz="1350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5BA09B7-BFA2-48E9-725B-ED8828336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11" y="4030250"/>
            <a:ext cx="2667857" cy="204532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E61A23D-55CA-FD0B-6212-70AE67D84219}"/>
              </a:ext>
            </a:extLst>
          </p:cNvPr>
          <p:cNvSpPr txBox="1"/>
          <p:nvPr/>
        </p:nvSpPr>
        <p:spPr>
          <a:xfrm>
            <a:off x="3406637" y="4087541"/>
            <a:ext cx="5411856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There's a clear correlation between pay levels, departments, and job titles.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System Administrators consistently earn the most across departments.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The IT department boasts the highest salaries, followed by Marketing and HR. (For ex, System </a:t>
            </a:r>
            <a:r>
              <a:rPr lang="en-IN" sz="1350" dirty="0">
                <a:solidFill>
                  <a:schemeClr val="bg1"/>
                </a:solidFill>
              </a:rPr>
              <a:t>Administrator earns $4.4M in the IT Dept, $4M in the Marketing Dept, and $3.4M in Finance) </a:t>
            </a:r>
            <a:endParaRPr lang="en-US" sz="1350" dirty="0">
              <a:solidFill>
                <a:schemeClr val="bg1"/>
              </a:solidFill>
            </a:endParaRP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Interestingly, Board Members and Engineers earn less than management-related roles, highlighting a potential compensation discrepancy.</a:t>
            </a:r>
            <a:endParaRPr lang="en-IN" sz="13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FF4555-457C-E29E-4DA1-685896F42A96}"/>
              </a:ext>
            </a:extLst>
          </p:cNvPr>
          <p:cNvSpPr txBox="1"/>
          <p:nvPr/>
        </p:nvSpPr>
        <p:spPr>
          <a:xfrm>
            <a:off x="2207379" y="267256"/>
            <a:ext cx="4720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HR Data Analytics Insights</a:t>
            </a:r>
          </a:p>
        </p:txBody>
      </p:sp>
    </p:spTree>
    <p:extLst>
      <p:ext uri="{BB962C8B-B14F-4D97-AF65-F5344CB8AC3E}">
        <p14:creationId xmlns:p14="http://schemas.microsoft.com/office/powerpoint/2010/main" val="391535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20C5E8-4C2D-3532-BF9E-DB2D5F64DF7A}"/>
              </a:ext>
            </a:extLst>
          </p:cNvPr>
          <p:cNvSpPr txBox="1"/>
          <p:nvPr/>
        </p:nvSpPr>
        <p:spPr>
          <a:xfrm>
            <a:off x="177041" y="1098921"/>
            <a:ext cx="4573242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50" dirty="0">
                <a:solidFill>
                  <a:schemeClr val="bg1"/>
                </a:solidFill>
              </a:rPr>
              <a:t>3. How about the geographic distribution of the workforce?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EC6D6B-64E5-FEFE-9C86-9A89D01A7B21}"/>
              </a:ext>
            </a:extLst>
          </p:cNvPr>
          <p:cNvSpPr txBox="1"/>
          <p:nvPr/>
        </p:nvSpPr>
        <p:spPr>
          <a:xfrm>
            <a:off x="152866" y="3903864"/>
            <a:ext cx="4573242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50" dirty="0">
                <a:solidFill>
                  <a:schemeClr val="bg1"/>
                </a:solidFill>
              </a:rPr>
              <a:t>4. What is the employee retention rate trend yearly?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02E0CB-BF3E-CA7A-C5CA-423DF3708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790" y="4304174"/>
            <a:ext cx="4286051" cy="16336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ACC33F-A487-6A1C-8F13-1EBDF287DCBC}"/>
              </a:ext>
            </a:extLst>
          </p:cNvPr>
          <p:cNvSpPr txBox="1"/>
          <p:nvPr/>
        </p:nvSpPr>
        <p:spPr>
          <a:xfrm>
            <a:off x="241185" y="4237805"/>
            <a:ext cx="43966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The employee retention rate remains consistent annually.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Total headcount stands at 911 employees.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A constant count of 78 employees leaves the company each year.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This results in a turnover ratio of 8.56%.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Despite a linear increase in overall headcount, the number of employees leaving remains constant.</a:t>
            </a:r>
            <a:endParaRPr lang="en-IN" sz="135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871027-F49D-1FF3-7EEC-8E1C1EFF7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98" y="1584595"/>
            <a:ext cx="2860412" cy="20171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7A1B42-AB38-B199-16AA-078B0ABBD7E6}"/>
              </a:ext>
            </a:extLst>
          </p:cNvPr>
          <p:cNvSpPr txBox="1"/>
          <p:nvPr/>
        </p:nvSpPr>
        <p:spPr>
          <a:xfrm>
            <a:off x="3414092" y="2078300"/>
            <a:ext cx="5382039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350" dirty="0">
              <a:solidFill>
                <a:schemeClr val="bg1"/>
              </a:solidFill>
            </a:endParaRP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United States: In the United States, 97 employees are comprising the workforce, with an average salary of $115.43K.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Brazil: Brazil has a workforce of 42 employees, and the average salary among them is $115.08K.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China: Within China, 47 employees are forming the workforce, with an average salary of $109.74K.</a:t>
            </a:r>
            <a:endParaRPr lang="en-IN" sz="1350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F7A91A3-0ABD-F6D4-0467-FF12E5A02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8015" y="1465488"/>
            <a:ext cx="1595826" cy="702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30B3B0D-4343-F580-CACE-94D2A10FA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5010" y="1465488"/>
            <a:ext cx="1603989" cy="702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04FBDE0-DE94-D0B9-9758-A2FDFF7E09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1596" y="1465488"/>
            <a:ext cx="1633821" cy="70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8A0B9F-8164-7455-5F7B-57563FAFD9F4}"/>
              </a:ext>
            </a:extLst>
          </p:cNvPr>
          <p:cNvSpPr txBox="1"/>
          <p:nvPr/>
        </p:nvSpPr>
        <p:spPr>
          <a:xfrm>
            <a:off x="2207379" y="267256"/>
            <a:ext cx="4720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HR Data Analytics Insights</a:t>
            </a:r>
          </a:p>
        </p:txBody>
      </p:sp>
    </p:spTree>
    <p:extLst>
      <p:ext uri="{BB962C8B-B14F-4D97-AF65-F5344CB8AC3E}">
        <p14:creationId xmlns:p14="http://schemas.microsoft.com/office/powerpoint/2010/main" val="583972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0F27CAA-7CB7-DCBC-0C17-97502AC318FD}"/>
              </a:ext>
            </a:extLst>
          </p:cNvPr>
          <p:cNvSpPr txBox="1"/>
          <p:nvPr/>
        </p:nvSpPr>
        <p:spPr>
          <a:xfrm>
            <a:off x="156542" y="1077046"/>
            <a:ext cx="5667167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50" dirty="0">
                <a:solidFill>
                  <a:schemeClr val="bg1"/>
                </a:solidFill>
              </a:rPr>
              <a:t>5. What is the employee retention rate regarding gender, ethnicity, and age?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30F6EB-9F25-553D-E6FD-CAFE1C4F4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29" y="1557541"/>
            <a:ext cx="3090827" cy="24777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422B24-1C3D-37BB-D87E-A9065013D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8868" y="4314729"/>
            <a:ext cx="6873912" cy="177947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46C4E3-7451-2C95-777D-CA95A1DC9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629" y="4352129"/>
            <a:ext cx="1513013" cy="8336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2AE592-5A04-4874-CDDC-CB9B3E9094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629" y="5237923"/>
            <a:ext cx="1513013" cy="7752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07A3F1C-E779-BA30-768D-C41B5E83C8C8}"/>
              </a:ext>
            </a:extLst>
          </p:cNvPr>
          <p:cNvSpPr txBox="1"/>
          <p:nvPr/>
        </p:nvSpPr>
        <p:spPr>
          <a:xfrm>
            <a:off x="3421546" y="1468507"/>
            <a:ext cx="5426765" cy="2377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Gender: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  Male turnover ratio: 53.13%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  Female turnover ratio: 44.87%</a:t>
            </a:r>
          </a:p>
          <a:p>
            <a:r>
              <a:rPr lang="en-US" sz="1350" dirty="0">
                <a:solidFill>
                  <a:schemeClr val="bg1"/>
                </a:solidFill>
              </a:rPr>
              <a:t>Age: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  Employees aged between 25-55 have a 50-50% turnover ratio.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  After age 55, the gender distribution shifts significantly, with approximately 80% of employees being female and 20% being male.</a:t>
            </a:r>
          </a:p>
          <a:p>
            <a:r>
              <a:rPr lang="en-US" sz="1350" dirty="0">
                <a:solidFill>
                  <a:schemeClr val="bg1"/>
                </a:solidFill>
              </a:rPr>
              <a:t>Ethnicity: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  Asian employees, being the most numerous, have the highest turnover rate.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  Black employees, with fewer numbers, exhibit a lower turnover rate.</a:t>
            </a:r>
            <a:endParaRPr lang="en-IN" sz="135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DFDC8C-B941-F537-E8F6-75E52E6BC382}"/>
              </a:ext>
            </a:extLst>
          </p:cNvPr>
          <p:cNvSpPr txBox="1"/>
          <p:nvPr/>
        </p:nvSpPr>
        <p:spPr>
          <a:xfrm>
            <a:off x="2207379" y="267256"/>
            <a:ext cx="4720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HR Data Analytics Insights</a:t>
            </a:r>
          </a:p>
        </p:txBody>
      </p:sp>
    </p:spTree>
    <p:extLst>
      <p:ext uri="{BB962C8B-B14F-4D97-AF65-F5344CB8AC3E}">
        <p14:creationId xmlns:p14="http://schemas.microsoft.com/office/powerpoint/2010/main" val="3840303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A1C8D71-FF82-A30B-A0F6-2FE2AA711AEA}"/>
              </a:ext>
            </a:extLst>
          </p:cNvPr>
          <p:cNvSpPr txBox="1"/>
          <p:nvPr/>
        </p:nvSpPr>
        <p:spPr>
          <a:xfrm>
            <a:off x="117406" y="1091468"/>
            <a:ext cx="5898253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50" dirty="0">
                <a:solidFill>
                  <a:schemeClr val="bg1"/>
                </a:solidFill>
              </a:rPr>
              <a:t>6. Which business unit had the highest and lowest employee retention rate?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682B56-0170-9D73-00F4-C989ED3CD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660" y="1229967"/>
            <a:ext cx="2907196" cy="19638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E3847E-651B-AA58-8F94-E91E0E7E2FA1}"/>
              </a:ext>
            </a:extLst>
          </p:cNvPr>
          <p:cNvSpPr txBox="1"/>
          <p:nvPr/>
        </p:nvSpPr>
        <p:spPr>
          <a:xfrm>
            <a:off x="302845" y="3715020"/>
            <a:ext cx="1023110" cy="1962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50" dirty="0">
                <a:solidFill>
                  <a:schemeClr val="bg1"/>
                </a:solidFill>
              </a:rPr>
              <a:t>7. Which business unit and department paid the most and least bonuses annually?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DCD3B3A-624C-6ACA-6F6C-944FA1419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802" y="3718532"/>
            <a:ext cx="1294993" cy="25039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CF423C9-3850-6B19-05EE-B3E3E3BFE003}"/>
              </a:ext>
            </a:extLst>
          </p:cNvPr>
          <p:cNvSpPr txBox="1"/>
          <p:nvPr/>
        </p:nvSpPr>
        <p:spPr>
          <a:xfrm>
            <a:off x="221146" y="1490008"/>
            <a:ext cx="4778237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b="1" dirty="0">
                <a:solidFill>
                  <a:srgbClr val="ECECEC"/>
                </a:solidFill>
                <a:highlight>
                  <a:srgbClr val="212121"/>
                </a:highlight>
                <a:latin typeface="Söhne"/>
              </a:rPr>
              <a:t>Total </a:t>
            </a:r>
            <a:r>
              <a:rPr lang="en-IN" sz="1350" b="1" dirty="0">
                <a:solidFill>
                  <a:srgbClr val="ECECEC"/>
                </a:solidFill>
                <a:highlight>
                  <a:srgbClr val="212121"/>
                </a:highlight>
                <a:latin typeface="Söhne"/>
              </a:rPr>
              <a:t>Retention rate is 78.</a:t>
            </a:r>
            <a:endParaRPr lang="en-US" sz="1350" b="1" dirty="0">
              <a:solidFill>
                <a:srgbClr val="ECECEC"/>
              </a:solidFill>
              <a:highlight>
                <a:srgbClr val="212121"/>
              </a:highlight>
              <a:latin typeface="Söhne"/>
            </a:endParaRP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b="1" dirty="0">
                <a:solidFill>
                  <a:srgbClr val="ECECEC"/>
                </a:solidFill>
                <a:highlight>
                  <a:srgbClr val="212121"/>
                </a:highlight>
                <a:latin typeface="Söhne"/>
              </a:rPr>
              <a:t>Highest Employee Retention Rate: R &amp; D</a:t>
            </a:r>
            <a:endParaRPr lang="en-US" sz="1350" dirty="0">
              <a:solidFill>
                <a:srgbClr val="ECECEC"/>
              </a:solidFill>
              <a:highlight>
                <a:srgbClr val="212121"/>
              </a:highlight>
              <a:latin typeface="Söhne"/>
            </a:endParaRPr>
          </a:p>
          <a:p>
            <a:pPr marL="557213" lvl="1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rgbClr val="ECECEC"/>
                </a:solidFill>
                <a:highlight>
                  <a:srgbClr val="212121"/>
                </a:highlight>
                <a:latin typeface="Söhne"/>
              </a:rPr>
              <a:t>Retention Rate: 24 employees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b="1" dirty="0">
                <a:solidFill>
                  <a:srgbClr val="ECECEC"/>
                </a:solidFill>
                <a:highlight>
                  <a:srgbClr val="212121"/>
                </a:highlight>
                <a:latin typeface="Söhne"/>
              </a:rPr>
              <a:t>Lowest Employee Retention Rate: Specially Products</a:t>
            </a:r>
            <a:endParaRPr lang="en-US" sz="1350" dirty="0">
              <a:solidFill>
                <a:srgbClr val="ECECEC"/>
              </a:solidFill>
              <a:highlight>
                <a:srgbClr val="212121"/>
              </a:highlight>
              <a:latin typeface="Söhne"/>
            </a:endParaRPr>
          </a:p>
          <a:p>
            <a:pPr marL="557213" lvl="1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rgbClr val="ECECEC"/>
                </a:solidFill>
                <a:highlight>
                  <a:srgbClr val="212121"/>
                </a:highlight>
                <a:latin typeface="Söhne"/>
              </a:rPr>
              <a:t>Retention Rate: 17 employees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544278-42EF-8935-66F6-D1F63FD392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5961" y="3670524"/>
            <a:ext cx="3923472" cy="27786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AA4179-A6C8-E91A-5B14-AAE597691D2F}"/>
              </a:ext>
            </a:extLst>
          </p:cNvPr>
          <p:cNvSpPr txBox="1"/>
          <p:nvPr/>
        </p:nvSpPr>
        <p:spPr>
          <a:xfrm>
            <a:off x="3089018" y="3718532"/>
            <a:ext cx="1588708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50" dirty="0">
                <a:solidFill>
                  <a:schemeClr val="bg1"/>
                </a:solidFill>
              </a:rPr>
              <a:t>8. What is the annual historical </a:t>
            </a:r>
            <a:r>
              <a:rPr lang="en-IN" sz="1350" dirty="0" err="1">
                <a:solidFill>
                  <a:schemeClr val="bg1"/>
                </a:solidFill>
              </a:rPr>
              <a:t>bonuas</a:t>
            </a:r>
            <a:r>
              <a:rPr lang="en-IN" sz="1350" dirty="0">
                <a:solidFill>
                  <a:schemeClr val="bg1"/>
                </a:solidFill>
              </a:rPr>
              <a:t> trend? Can we show new hires some statistics?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40D0F7-3762-7872-BA72-0AD5897141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9586" y="4912846"/>
            <a:ext cx="1684682" cy="8717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B15E41-7159-593F-3BBF-6D34102693C9}"/>
              </a:ext>
            </a:extLst>
          </p:cNvPr>
          <p:cNvSpPr txBox="1"/>
          <p:nvPr/>
        </p:nvSpPr>
        <p:spPr>
          <a:xfrm>
            <a:off x="2207379" y="267256"/>
            <a:ext cx="4720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HR Data Analytics Insights</a:t>
            </a:r>
          </a:p>
        </p:txBody>
      </p:sp>
    </p:spTree>
    <p:extLst>
      <p:ext uri="{BB962C8B-B14F-4D97-AF65-F5344CB8AC3E}">
        <p14:creationId xmlns:p14="http://schemas.microsoft.com/office/powerpoint/2010/main" val="653810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2A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E50C85-8405-F289-40A0-CFA1B7804D7C}"/>
              </a:ext>
            </a:extLst>
          </p:cNvPr>
          <p:cNvSpPr txBox="1"/>
          <p:nvPr/>
        </p:nvSpPr>
        <p:spPr>
          <a:xfrm>
            <a:off x="169586" y="1062136"/>
            <a:ext cx="480246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50" dirty="0">
                <a:solidFill>
                  <a:schemeClr val="bg1"/>
                </a:solidFill>
              </a:rPr>
              <a:t>9. How about the pay equity based on gender, ethnicity, and age?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CC2216-0844-0AED-5A26-DF9D1F30C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496" y="1566393"/>
            <a:ext cx="1725505" cy="913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4ECA0A-A940-E72D-7240-89CF570F1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890" y="1378449"/>
            <a:ext cx="2918981" cy="21432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8CA436-C96F-42EA-5FA5-7591E60879E7}"/>
              </a:ext>
            </a:extLst>
          </p:cNvPr>
          <p:cNvSpPr txBox="1"/>
          <p:nvPr/>
        </p:nvSpPr>
        <p:spPr>
          <a:xfrm>
            <a:off x="300718" y="1406524"/>
            <a:ext cx="5344767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Gender Pay Equity: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Male Employees: 439</a:t>
            </a:r>
          </a:p>
          <a:p>
            <a:r>
              <a:rPr lang="en-US" sz="1350" dirty="0">
                <a:solidFill>
                  <a:schemeClr val="bg1"/>
                </a:solidFill>
              </a:rPr>
              <a:t>      - Average Salary: $115.11K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Female Employees: 472</a:t>
            </a:r>
          </a:p>
          <a:p>
            <a:r>
              <a:rPr lang="en-US" sz="1350" dirty="0">
                <a:solidFill>
                  <a:schemeClr val="bg1"/>
                </a:solidFill>
              </a:rPr>
              <a:t>      - Average Salary: $112.21K</a:t>
            </a:r>
          </a:p>
          <a:p>
            <a:endParaRPr lang="en-US" sz="1350" dirty="0">
              <a:solidFill>
                <a:schemeClr val="bg1"/>
              </a:solidFill>
            </a:endParaRPr>
          </a:p>
          <a:p>
            <a:r>
              <a:rPr lang="en-US" sz="1350" dirty="0">
                <a:solidFill>
                  <a:schemeClr val="bg1"/>
                </a:solidFill>
              </a:rPr>
              <a:t>Ethnicity Diversity: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Both men and women show similar diversity based on ethnicity.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There are more Asian employees compared to other ethnicities.</a:t>
            </a:r>
          </a:p>
          <a:p>
            <a:pPr marL="214313" indent="-214313">
              <a:buFont typeface="Wingdings" panose="05000000000000000000" pitchFamily="2" charset="2"/>
              <a:buChar char="v"/>
            </a:pPr>
            <a:r>
              <a:rPr lang="en-US" sz="1350" dirty="0">
                <a:solidFill>
                  <a:schemeClr val="bg1"/>
                </a:solidFill>
              </a:rPr>
              <a:t>There is a lower representation of Black employees in the company.</a:t>
            </a:r>
            <a:endParaRPr lang="en-IN" sz="135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F33189-B091-CAB6-0EEC-93D2A06C7E9D}"/>
              </a:ext>
            </a:extLst>
          </p:cNvPr>
          <p:cNvSpPr txBox="1"/>
          <p:nvPr/>
        </p:nvSpPr>
        <p:spPr>
          <a:xfrm>
            <a:off x="169586" y="3993936"/>
            <a:ext cx="6203882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50" dirty="0">
                <a:solidFill>
                  <a:schemeClr val="bg1"/>
                </a:solidFill>
              </a:rPr>
              <a:t>10. What is the employee turnover rate (</a:t>
            </a:r>
            <a:r>
              <a:rPr lang="en-IN" sz="1350" dirty="0" err="1">
                <a:solidFill>
                  <a:schemeClr val="bg1"/>
                </a:solidFill>
              </a:rPr>
              <a:t>eg</a:t>
            </a:r>
            <a:r>
              <a:rPr lang="en-IN" sz="1350" dirty="0">
                <a:solidFill>
                  <a:schemeClr val="bg1"/>
                </a:solidFill>
              </a:rPr>
              <a:t>, monthly, quarterly, annually) since 2017?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68301C-A092-658A-FB6D-8B3D5D654FC4}"/>
              </a:ext>
            </a:extLst>
          </p:cNvPr>
          <p:cNvSpPr txBox="1"/>
          <p:nvPr/>
        </p:nvSpPr>
        <p:spPr>
          <a:xfrm>
            <a:off x="300719" y="4509015"/>
            <a:ext cx="205485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panose="05000000000000000000" pitchFamily="2" charset="2"/>
              <a:buChar char="v"/>
            </a:pPr>
            <a:r>
              <a:rPr lang="en-IN" sz="1350" dirty="0">
                <a:solidFill>
                  <a:schemeClr val="bg1"/>
                </a:solidFill>
              </a:rPr>
              <a:t>The Retention rate after 2017 is:</a:t>
            </a:r>
            <a:br>
              <a:rPr lang="en-IN" sz="1350" dirty="0">
                <a:solidFill>
                  <a:schemeClr val="bg1"/>
                </a:solidFill>
              </a:rPr>
            </a:br>
            <a:r>
              <a:rPr lang="en-IN" sz="1350" dirty="0">
                <a:solidFill>
                  <a:schemeClr val="bg1"/>
                </a:solidFill>
              </a:rPr>
              <a:t> </a:t>
            </a:r>
          </a:p>
          <a:p>
            <a:r>
              <a:rPr lang="en-IN" sz="1350" dirty="0">
                <a:solidFill>
                  <a:schemeClr val="bg1"/>
                </a:solidFill>
              </a:rPr>
              <a:t>    Yearly - 9.28%</a:t>
            </a:r>
          </a:p>
          <a:p>
            <a:r>
              <a:rPr lang="en-IN" sz="1350" dirty="0">
                <a:solidFill>
                  <a:schemeClr val="bg1"/>
                </a:solidFill>
              </a:rPr>
              <a:t>    Monthly  - 9.70%</a:t>
            </a:r>
          </a:p>
          <a:p>
            <a:r>
              <a:rPr lang="en-IN" sz="1350" dirty="0">
                <a:solidFill>
                  <a:schemeClr val="bg1"/>
                </a:solidFill>
              </a:rPr>
              <a:t>    Quarterly -  9.70%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4EACAD-702F-1679-029C-385A6F2A8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3175" y="4428448"/>
            <a:ext cx="6436697" cy="17263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4B94A2-B3A1-25E2-7A7E-08A0B0A5B60D}"/>
              </a:ext>
            </a:extLst>
          </p:cNvPr>
          <p:cNvSpPr txBox="1"/>
          <p:nvPr/>
        </p:nvSpPr>
        <p:spPr>
          <a:xfrm>
            <a:off x="2207379" y="267256"/>
            <a:ext cx="4720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HR Data Analytics Insights</a:t>
            </a:r>
          </a:p>
        </p:txBody>
      </p:sp>
    </p:spTree>
    <p:extLst>
      <p:ext uri="{BB962C8B-B14F-4D97-AF65-F5344CB8AC3E}">
        <p14:creationId xmlns:p14="http://schemas.microsoft.com/office/powerpoint/2010/main" val="1589326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751</TotalTime>
  <Words>638</Words>
  <Application>Microsoft Office PowerPoint</Application>
  <PresentationFormat>On-screen Show (4:3)</PresentationFormat>
  <Paragraphs>61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Söhne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Deepak Biswakarma</dc:creator>
  <cp:lastModifiedBy>Deepak Biswakarma</cp:lastModifiedBy>
  <cp:revision>2</cp:revision>
  <dcterms:created xsi:type="dcterms:W3CDTF">2024-05-04T12:00:32Z</dcterms:created>
  <dcterms:modified xsi:type="dcterms:W3CDTF">2024-05-09T14:17:49Z</dcterms:modified>
</cp:coreProperties>
</file>

<file path=docProps/thumbnail.jpeg>
</file>